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F21"/>
    <a:srgbClr val="8AA736"/>
    <a:srgbClr val="7C9B3F"/>
    <a:srgbClr val="A50021"/>
    <a:srgbClr val="FFFF99"/>
    <a:srgbClr val="669E3C"/>
    <a:srgbClr val="78953D"/>
    <a:srgbClr val="7794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008" y="5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F44D-DCE9-4EBB-993A-3917896F9241}" type="datetimeFigureOut">
              <a:rPr lang="fr-FR" smtClean="0"/>
              <a:pPr/>
              <a:t>18/06/2012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CD0BF-E73A-4696-85C6-1A782E53F2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48680" y="1428728"/>
            <a:ext cx="2520280" cy="7391744"/>
          </a:xfrm>
          <a:prstGeom prst="rect">
            <a:avLst/>
          </a:prstGeom>
          <a:solidFill>
            <a:srgbClr val="8AA7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71480" y="323528"/>
            <a:ext cx="5809848" cy="890886"/>
          </a:xfrm>
          <a:prstGeom prst="rect">
            <a:avLst/>
          </a:prstGeom>
          <a:solidFill>
            <a:srgbClr val="8AA736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CF2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PARUTION  </a:t>
            </a:r>
            <a:r>
              <a:rPr kumimoji="0" lang="fr-FR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ECCF2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date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CF2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CF2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CF2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CF2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CF2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Genre</a:t>
            </a:r>
            <a:endParaRPr kumimoji="0" lang="fr-FR" sz="1600" b="1" i="1" u="none" strike="noStrike" kern="1200" cap="none" spc="0" normalizeH="0" baseline="0" noProof="0" dirty="0">
              <a:ln>
                <a:noFill/>
              </a:ln>
              <a:solidFill>
                <a:srgbClr val="ECCF2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14686" y="3929058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>
                <a:latin typeface="Times New Roman" pitchFamily="18" charset="0"/>
                <a:cs typeface="Times New Roman" pitchFamily="18" charset="0"/>
              </a:rPr>
              <a:t>Public</a:t>
            </a:r>
            <a:endParaRPr lang="fr-FR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86694" y="4206057"/>
            <a:ext cx="3024336" cy="738664"/>
          </a:xfrm>
          <a:prstGeom prst="rect">
            <a:avLst/>
          </a:prstGeom>
          <a:solidFill>
            <a:srgbClr val="ECCF2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>
                <a:solidFill>
                  <a:srgbClr val="8AA736"/>
                </a:solidFill>
                <a:latin typeface="Times New Roman" pitchFamily="18" charset="0"/>
                <a:cs typeface="Times New Roman" pitchFamily="18" charset="0"/>
              </a:rPr>
              <a:t>1 phrase d’accroche</a:t>
            </a:r>
          </a:p>
          <a:p>
            <a:pPr algn="ctr"/>
            <a:endParaRPr lang="fr-FR" sz="1400" b="1" i="1" dirty="0" smtClean="0">
              <a:solidFill>
                <a:srgbClr val="8AA73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400" b="1" i="1" dirty="0" smtClean="0">
                <a:solidFill>
                  <a:srgbClr val="8AA736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lang="fr-FR" sz="1400" b="1" i="1" dirty="0">
              <a:solidFill>
                <a:srgbClr val="8AA7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57562" y="8386732"/>
            <a:ext cx="2952328" cy="40011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r"/>
            <a:r>
              <a:rPr lang="fr-FR" sz="1000" dirty="0" smtClean="0"/>
              <a:t>Rue </a:t>
            </a:r>
            <a:r>
              <a:rPr lang="fr-FR" sz="1000" dirty="0" smtClean="0"/>
              <a:t>de </a:t>
            </a:r>
            <a:r>
              <a:rPr lang="fr-FR" sz="1000" dirty="0" err="1" smtClean="0"/>
              <a:t>Maulde</a:t>
            </a:r>
            <a:r>
              <a:rPr lang="fr-FR" sz="1000" dirty="0" smtClean="0"/>
              <a:t>,26 </a:t>
            </a:r>
          </a:p>
          <a:p>
            <a:pPr algn="r"/>
            <a:r>
              <a:rPr lang="fr-FR" sz="1000" dirty="0" smtClean="0"/>
              <a:t>7534 BARRY (Belgique)</a:t>
            </a:r>
            <a:endParaRPr lang="fr-FR" sz="1000" dirty="0" smtClean="0"/>
          </a:p>
          <a:p>
            <a:pPr algn="r"/>
            <a:r>
              <a:rPr lang="fr-FR" sz="1000" dirty="0" smtClean="0"/>
              <a:t>Tel: 069/847494</a:t>
            </a:r>
          </a:p>
          <a:p>
            <a:pPr algn="r"/>
            <a:r>
              <a:rPr lang="fr-FR" sz="1000" dirty="0" smtClean="0"/>
              <a:t>Fax: </a:t>
            </a:r>
            <a:r>
              <a:rPr lang="fr-FR" sz="1000" dirty="0" smtClean="0"/>
              <a:t>070/420693</a:t>
            </a:r>
            <a:endParaRPr lang="fr-FR" sz="1000" dirty="0" smtClean="0"/>
          </a:p>
        </p:txBody>
      </p:sp>
      <p:sp>
        <p:nvSpPr>
          <p:cNvPr id="14" name="ZoneTexte 13"/>
          <p:cNvSpPr txBox="1"/>
          <p:nvPr/>
        </p:nvSpPr>
        <p:spPr>
          <a:xfrm>
            <a:off x="3212976" y="1428728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8AA736"/>
                </a:solidFill>
                <a:latin typeface="Century Gothic" pitchFamily="34" charset="0"/>
              </a:rPr>
              <a:t>Titre</a:t>
            </a:r>
            <a:endParaRPr lang="fr-FR" b="1" dirty="0">
              <a:solidFill>
                <a:srgbClr val="8AA736"/>
              </a:solidFill>
              <a:latin typeface="Century Gothic" pitchFamily="34" charset="0"/>
            </a:endParaRPr>
          </a:p>
          <a:p>
            <a:r>
              <a:rPr lang="fr-FR" dirty="0" smtClean="0">
                <a:latin typeface="Century Gothic" pitchFamily="34" charset="0"/>
              </a:rPr>
              <a:t>Auteur</a:t>
            </a:r>
            <a:endParaRPr lang="fr-FR" dirty="0">
              <a:latin typeface="Century Gothic" pitchFamily="34" charset="0"/>
            </a:endParaRPr>
          </a:p>
          <a:p>
            <a:r>
              <a:rPr lang="fr-FR" sz="1200" dirty="0" smtClean="0">
                <a:latin typeface="Century Gothic" pitchFamily="34" charset="0"/>
              </a:rPr>
              <a:t>… € TTC</a:t>
            </a:r>
            <a:r>
              <a:rPr lang="fr-FR" sz="1200" dirty="0" smtClean="0">
                <a:latin typeface="Century Gothic" pitchFamily="34" charset="0"/>
              </a:rPr>
              <a:t>,</a:t>
            </a:r>
          </a:p>
          <a:p>
            <a:r>
              <a:rPr lang="fr-FR" sz="1200" dirty="0" smtClean="0">
                <a:latin typeface="Century Gothic" pitchFamily="34" charset="0"/>
              </a:rPr>
              <a:t>… </a:t>
            </a:r>
            <a:r>
              <a:rPr lang="fr-FR" sz="1200" dirty="0" smtClean="0">
                <a:latin typeface="Century Gothic" pitchFamily="34" charset="0"/>
              </a:rPr>
              <a:t>pages</a:t>
            </a:r>
            <a:endParaRPr lang="fr-FR" sz="1200" dirty="0">
              <a:latin typeface="Century Gothic" pitchFamily="34" charset="0"/>
            </a:endParaRPr>
          </a:p>
          <a:p>
            <a:r>
              <a:rPr lang="fr-FR" sz="1200" dirty="0" smtClean="0">
                <a:latin typeface="Century Gothic" pitchFamily="34" charset="0"/>
              </a:rPr>
              <a:t>ISBN  </a:t>
            </a:r>
            <a:r>
              <a:rPr lang="fr-FR" sz="1200" dirty="0" smtClean="0">
                <a:latin typeface="Century Gothic" pitchFamily="34" charset="0"/>
              </a:rPr>
              <a:t>…-</a:t>
            </a:r>
            <a:r>
              <a:rPr lang="fr-FR" sz="1200" dirty="0" smtClean="0">
                <a:latin typeface="Century Gothic" pitchFamily="34" charset="0"/>
              </a:rPr>
              <a:t>..</a:t>
            </a:r>
            <a:r>
              <a:rPr lang="fr-FR" sz="1200" dirty="0" smtClean="0">
                <a:latin typeface="Century Gothic" pitchFamily="34" charset="0"/>
              </a:rPr>
              <a:t>-..-…-…-.</a:t>
            </a:r>
            <a:endParaRPr lang="fr-FR" dirty="0">
              <a:latin typeface="Century Gothic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84984" y="2791414"/>
            <a:ext cx="165618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Code </a:t>
            </a:r>
            <a:r>
              <a:rPr lang="fr-FR" dirty="0" smtClean="0"/>
              <a:t>barre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42918" y="1500166"/>
            <a:ext cx="2357454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Photo 1ere de </a:t>
            </a:r>
            <a:r>
              <a:rPr lang="fr-FR" dirty="0" err="1" smtClean="0"/>
              <a:t>couv</a:t>
            </a:r>
            <a:r>
              <a:rPr lang="fr-FR" dirty="0" smtClean="0"/>
              <a:t>.</a:t>
            </a:r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714356" y="5143504"/>
            <a:ext cx="221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  <a:latin typeface="Century Gothic" pitchFamily="34" charset="0"/>
              </a:rPr>
              <a:t>Ecrivez votre Biographie</a:t>
            </a:r>
            <a:endParaRPr lang="fr-FR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286124" y="5143504"/>
            <a:ext cx="3000396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  <a:latin typeface="Century Gothic" pitchFamily="34" charset="0"/>
              </a:rPr>
              <a:t>Petit résumé ou 4</a:t>
            </a:r>
            <a:r>
              <a:rPr lang="fr-FR" sz="1200" baseline="30000" dirty="0" smtClean="0">
                <a:solidFill>
                  <a:schemeClr val="tx1"/>
                </a:solidFill>
                <a:latin typeface="Century Gothic" pitchFamily="34" charset="0"/>
              </a:rPr>
              <a:t>e</a:t>
            </a:r>
            <a:r>
              <a:rPr lang="fr-FR" sz="1200" dirty="0" smtClean="0">
                <a:solidFill>
                  <a:schemeClr val="tx1"/>
                </a:solidFill>
                <a:latin typeface="Century Gothic" pitchFamily="34" charset="0"/>
              </a:rPr>
              <a:t> de </a:t>
            </a:r>
            <a:r>
              <a:rPr lang="fr-FR" sz="1200" dirty="0" smtClean="0">
                <a:solidFill>
                  <a:schemeClr val="tx1"/>
                </a:solidFill>
                <a:latin typeface="Century Gothic" pitchFamily="34" charset="0"/>
              </a:rPr>
              <a:t>couv</a:t>
            </a:r>
            <a:r>
              <a:rPr lang="fr-FR" sz="1200" dirty="0" smtClean="0">
                <a:solidFill>
                  <a:schemeClr val="tx1"/>
                </a:solidFill>
                <a:latin typeface="Century Gothic" pitchFamily="34" charset="0"/>
              </a:rPr>
              <a:t>erture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46" y="7523983"/>
            <a:ext cx="1681158" cy="62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tangle 24"/>
          <p:cNvSpPr/>
          <p:nvPr/>
        </p:nvSpPr>
        <p:spPr>
          <a:xfrm>
            <a:off x="4392869" y="8100980"/>
            <a:ext cx="19650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 smtClean="0">
                <a:solidFill>
                  <a:srgbClr val="8AA736"/>
                </a:solidFill>
              </a:rPr>
              <a:t>www.editionschloedeslys.be</a:t>
            </a:r>
            <a:endParaRPr lang="fr-FR" dirty="0" smtClean="0">
              <a:solidFill>
                <a:srgbClr val="8AA736"/>
              </a:solidFill>
            </a:endParaRPr>
          </a:p>
        </p:txBody>
      </p:sp>
      <p:pic>
        <p:nvPicPr>
          <p:cNvPr id="1029" name="Picture 5" descr="C:\Users\France\Desktop\Mes travaux\02 TRAVAUX PERSO\travaux CDL\LOGO\LOGO GRAN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8" y="357158"/>
            <a:ext cx="1857388" cy="788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48</Words>
  <Application>Microsoft Office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PARUTION JANVIER 2011  POLICIER</dc:title>
  <dc:creator>Christine</dc:creator>
  <cp:lastModifiedBy>France</cp:lastModifiedBy>
  <cp:revision>33</cp:revision>
  <dcterms:created xsi:type="dcterms:W3CDTF">2010-11-06T08:22:54Z</dcterms:created>
  <dcterms:modified xsi:type="dcterms:W3CDTF">2012-06-18T12:22:59Z</dcterms:modified>
</cp:coreProperties>
</file>